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16256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9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856" y="72"/>
      </p:cViewPr>
      <p:guideLst>
        <p:guide orient="horz" pos="50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74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10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53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692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57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51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20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73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84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73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39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7EDBC-13AD-4F86-9BC0-FD53DB203059}" type="datetimeFigureOut">
              <a:rPr lang="ko-KR" altLang="en-US" smtClean="0"/>
              <a:t>2017-01-02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6325-5DB0-484C-82B1-1DA1840B8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30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1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17312"/>
              </p:ext>
            </p:extLst>
          </p:nvPr>
        </p:nvGraphicFramePr>
        <p:xfrm>
          <a:off x="318053" y="1292087"/>
          <a:ext cx="11529391" cy="14724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91"/>
              </a:tblGrid>
              <a:tr h="1012316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149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4183" y="375877"/>
            <a:ext cx="6971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하도급 기성실적증명서 </a:t>
            </a:r>
            <a:r>
              <a:rPr lang="en-US" altLang="ko-KR" sz="3200" b="1" dirty="0" smtClean="0"/>
              <a:t>B2B </a:t>
            </a:r>
            <a:r>
              <a:rPr lang="ko-KR" altLang="en-US" sz="3200" b="1" dirty="0" smtClean="0"/>
              <a:t>신청 방법</a:t>
            </a:r>
            <a:endParaRPr lang="ko-KR" altLang="en-US" sz="32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t="-1" b="240"/>
          <a:stretch/>
        </p:blipFill>
        <p:spPr>
          <a:xfrm>
            <a:off x="824721" y="2105093"/>
            <a:ext cx="10876741" cy="91331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721" y="1430985"/>
            <a:ext cx="401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기성실적증명서 신청 화면</a:t>
            </a:r>
            <a:endParaRPr lang="ko-KR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8721" y="11735304"/>
            <a:ext cx="401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2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기성실적증명서 신청 절차</a:t>
            </a:r>
            <a:endParaRPr lang="ko-KR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5521" y="414544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</a:rPr>
              <a:t>①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861" y="12284132"/>
            <a:ext cx="99084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 smtClean="0"/>
              <a:t>① 메뉴에서 </a:t>
            </a:r>
            <a:r>
              <a:rPr lang="en-US" altLang="ko-KR" sz="2400" dirty="0" smtClean="0"/>
              <a:t>“</a:t>
            </a:r>
            <a:r>
              <a:rPr lang="ko-KR" altLang="en-US" sz="2400" dirty="0" smtClean="0"/>
              <a:t>실적증명</a:t>
            </a:r>
            <a:r>
              <a:rPr lang="en-US" altLang="ko-KR" sz="2400" dirty="0" smtClean="0"/>
              <a:t>”</a:t>
            </a:r>
            <a:r>
              <a:rPr lang="ko-KR" altLang="en-US" sz="2400" dirty="0" smtClean="0"/>
              <a:t> 클릭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② 기성 실적 년도 선택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③ 해당 공사 중 발급 원하는 기성 실적 증명서 선택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④ 신청하기 버튼 클릭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⑤ 대명건설 담당자 확인 후 실적증명서 버튼 활성화 → 조회 및 출력 가능</a:t>
            </a:r>
            <a:endParaRPr lang="ko-KR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18435" y="338249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</a:rPr>
              <a:t>②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26665" y="471593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</a:rPr>
              <a:t>③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0806" y="3777899"/>
            <a:ext cx="595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</a:rPr>
              <a:t>④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4344" y="3759453"/>
            <a:ext cx="595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</a:rPr>
              <a:t>⑤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2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58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2017-01-02T02:49:17Z</dcterms:created>
  <dcterms:modified xsi:type="dcterms:W3CDTF">2017-01-02T08:47:11Z</dcterms:modified>
</cp:coreProperties>
</file>