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2192000" cy="16256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09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48" d="100"/>
          <a:sy n="48" d="100"/>
        </p:scale>
        <p:origin x="2856" y="72"/>
      </p:cViewPr>
      <p:guideLst>
        <p:guide orient="horz" pos="509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EDBC-13AD-4F86-9BC0-FD53DB203059}" type="datetimeFigureOut">
              <a:rPr lang="ko-KR" altLang="en-US" smtClean="0"/>
              <a:t>2017-01-02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6325-5DB0-484C-82B1-1DA1840B8A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6741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EDBC-13AD-4F86-9BC0-FD53DB203059}" type="datetimeFigureOut">
              <a:rPr lang="ko-KR" altLang="en-US" smtClean="0"/>
              <a:t>2017-01-02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6325-5DB0-484C-82B1-1DA1840B8A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8100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EDBC-13AD-4F86-9BC0-FD53DB203059}" type="datetimeFigureOut">
              <a:rPr lang="ko-KR" altLang="en-US" smtClean="0"/>
              <a:t>2017-01-02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6325-5DB0-484C-82B1-1DA1840B8A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8538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EDBC-13AD-4F86-9BC0-FD53DB203059}" type="datetimeFigureOut">
              <a:rPr lang="ko-KR" altLang="en-US" smtClean="0"/>
              <a:t>2017-01-02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6325-5DB0-484C-82B1-1DA1840B8A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6925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EDBC-13AD-4F86-9BC0-FD53DB203059}" type="datetimeFigureOut">
              <a:rPr lang="ko-KR" altLang="en-US" smtClean="0"/>
              <a:t>2017-01-02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6325-5DB0-484C-82B1-1DA1840B8A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157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EDBC-13AD-4F86-9BC0-FD53DB203059}" type="datetimeFigureOut">
              <a:rPr lang="ko-KR" altLang="en-US" smtClean="0"/>
              <a:t>2017-01-02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6325-5DB0-484C-82B1-1DA1840B8A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751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EDBC-13AD-4F86-9BC0-FD53DB203059}" type="datetimeFigureOut">
              <a:rPr lang="ko-KR" altLang="en-US" smtClean="0"/>
              <a:t>2017-01-02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6325-5DB0-484C-82B1-1DA1840B8A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320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EDBC-13AD-4F86-9BC0-FD53DB203059}" type="datetimeFigureOut">
              <a:rPr lang="ko-KR" altLang="en-US" smtClean="0"/>
              <a:t>2017-01-02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6325-5DB0-484C-82B1-1DA1840B8A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731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EDBC-13AD-4F86-9BC0-FD53DB203059}" type="datetimeFigureOut">
              <a:rPr lang="ko-KR" altLang="en-US" smtClean="0"/>
              <a:t>2017-01-02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6325-5DB0-484C-82B1-1DA1840B8A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849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EDBC-13AD-4F86-9BC0-FD53DB203059}" type="datetimeFigureOut">
              <a:rPr lang="ko-KR" altLang="en-US" smtClean="0"/>
              <a:t>2017-01-02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6325-5DB0-484C-82B1-1DA1840B8A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9734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EDBC-13AD-4F86-9BC0-FD53DB203059}" type="datetimeFigureOut">
              <a:rPr lang="ko-KR" altLang="en-US" smtClean="0"/>
              <a:t>2017-01-02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6325-5DB0-484C-82B1-1DA1840B8A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439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7EDBC-13AD-4F86-9BC0-FD53DB203059}" type="datetimeFigureOut">
              <a:rPr lang="ko-KR" altLang="en-US" smtClean="0"/>
              <a:t>2017-01-02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66325-5DB0-484C-82B1-1DA1840B8A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330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219170" rtl="0" eaLnBrk="1" latinLnBrk="1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1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817312"/>
              </p:ext>
            </p:extLst>
          </p:nvPr>
        </p:nvGraphicFramePr>
        <p:xfrm>
          <a:off x="318053" y="1292087"/>
          <a:ext cx="11529391" cy="14724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91"/>
              </a:tblGrid>
              <a:tr h="10123165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01496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24183" y="375877"/>
            <a:ext cx="6971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smtClean="0"/>
              <a:t>하도급 기성실적증명서 </a:t>
            </a:r>
            <a:r>
              <a:rPr lang="en-US" altLang="ko-KR" sz="3200" b="1" dirty="0" smtClean="0"/>
              <a:t>B2B </a:t>
            </a:r>
            <a:r>
              <a:rPr lang="ko-KR" altLang="en-US" sz="3200" b="1" dirty="0" smtClean="0"/>
              <a:t>신청 방법</a:t>
            </a:r>
            <a:endParaRPr lang="ko-KR" altLang="en-US" sz="3200" b="1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2"/>
          <a:srcRect t="-1" b="240"/>
          <a:stretch/>
        </p:blipFill>
        <p:spPr>
          <a:xfrm>
            <a:off x="824721" y="2105093"/>
            <a:ext cx="10876741" cy="913317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721" y="1430985"/>
            <a:ext cx="4014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1. </a:t>
            </a:r>
            <a:r>
              <a:rPr lang="ko-KR" altLang="en-US" sz="2400" b="1" dirty="0" smtClean="0"/>
              <a:t>기성실적증명서 신청 화면</a:t>
            </a:r>
            <a:endParaRPr lang="ko-KR" alt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78721" y="11735304"/>
            <a:ext cx="4014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2</a:t>
            </a:r>
            <a:r>
              <a:rPr lang="en-US" altLang="ko-KR" sz="2400" b="1" dirty="0" smtClean="0"/>
              <a:t>. </a:t>
            </a:r>
            <a:r>
              <a:rPr lang="ko-KR" altLang="en-US" sz="2400" b="1" dirty="0" smtClean="0"/>
              <a:t>기성실적증명서 신청 절차</a:t>
            </a:r>
            <a:endParaRPr lang="ko-KR" alt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95521" y="414544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smtClean="0">
                <a:solidFill>
                  <a:srgbClr val="FF0000"/>
                </a:solidFill>
              </a:rPr>
              <a:t>①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6861" y="12284132"/>
            <a:ext cx="990848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dirty="0" smtClean="0"/>
              <a:t>① 메뉴에서 </a:t>
            </a:r>
            <a:r>
              <a:rPr lang="en-US" altLang="ko-KR" sz="2400" dirty="0" smtClean="0"/>
              <a:t>“</a:t>
            </a:r>
            <a:r>
              <a:rPr lang="ko-KR" altLang="en-US" sz="2400" dirty="0" smtClean="0"/>
              <a:t>실적증명</a:t>
            </a:r>
            <a:r>
              <a:rPr lang="en-US" altLang="ko-KR" sz="2400" dirty="0" smtClean="0"/>
              <a:t>”</a:t>
            </a:r>
            <a:r>
              <a:rPr lang="ko-KR" altLang="en-US" sz="2400" dirty="0" smtClean="0"/>
              <a:t> 클릭</a:t>
            </a:r>
            <a:endParaRPr lang="en-US" altLang="ko-KR" sz="2400" dirty="0" smtClean="0"/>
          </a:p>
          <a:p>
            <a:pPr>
              <a:lnSpc>
                <a:spcPct val="150000"/>
              </a:lnSpc>
            </a:pPr>
            <a:r>
              <a:rPr lang="ko-KR" altLang="en-US" sz="2400" dirty="0" smtClean="0"/>
              <a:t>② 기성 실적 년도 선택</a:t>
            </a:r>
            <a:endParaRPr lang="en-US" altLang="ko-KR" sz="2400" dirty="0" smtClean="0"/>
          </a:p>
          <a:p>
            <a:pPr>
              <a:lnSpc>
                <a:spcPct val="150000"/>
              </a:lnSpc>
            </a:pPr>
            <a:r>
              <a:rPr lang="ko-KR" altLang="en-US" sz="2400" dirty="0" smtClean="0"/>
              <a:t>③ 해당 공사 중 발급 원하는 기성 실적 증명서 선택</a:t>
            </a:r>
            <a:endParaRPr lang="en-US" altLang="ko-KR" sz="2400" dirty="0" smtClean="0"/>
          </a:p>
          <a:p>
            <a:pPr>
              <a:lnSpc>
                <a:spcPct val="150000"/>
              </a:lnSpc>
            </a:pPr>
            <a:r>
              <a:rPr lang="ko-KR" altLang="en-US" sz="2400" dirty="0" smtClean="0"/>
              <a:t>④ 신청하기 버튼 클릭</a:t>
            </a:r>
            <a:endParaRPr lang="en-US" altLang="ko-KR" sz="2400" dirty="0" smtClean="0"/>
          </a:p>
          <a:p>
            <a:pPr>
              <a:lnSpc>
                <a:spcPct val="150000"/>
              </a:lnSpc>
            </a:pPr>
            <a:r>
              <a:rPr lang="ko-KR" altLang="en-US" sz="2400" dirty="0" smtClean="0"/>
              <a:t>⑤ 대명건설 담당자 확인 후 실적증명서 버튼 활성화 → 조회 및 출력 가능</a:t>
            </a:r>
            <a:endParaRPr lang="ko-KR" alt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218435" y="338249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smtClean="0">
                <a:solidFill>
                  <a:srgbClr val="FF0000"/>
                </a:solidFill>
              </a:rPr>
              <a:t>②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26665" y="4715932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smtClean="0">
                <a:solidFill>
                  <a:srgbClr val="FF0000"/>
                </a:solidFill>
              </a:rPr>
              <a:t>③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0806" y="3777899"/>
            <a:ext cx="595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solidFill>
                  <a:srgbClr val="FF0000"/>
                </a:solidFill>
              </a:rPr>
              <a:t>④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64344" y="3759453"/>
            <a:ext cx="595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solidFill>
                  <a:srgbClr val="FF0000"/>
                </a:solidFill>
              </a:rPr>
              <a:t>⑤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722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</TotalTime>
  <Words>58</Words>
  <Application>Microsoft Office PowerPoint</Application>
  <PresentationFormat>사용자 지정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5</cp:revision>
  <dcterms:created xsi:type="dcterms:W3CDTF">2017-01-02T02:49:17Z</dcterms:created>
  <dcterms:modified xsi:type="dcterms:W3CDTF">2017-01-02T08:47:11Z</dcterms:modified>
</cp:coreProperties>
</file>